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57867" autoAdjust="0"/>
  </p:normalViewPr>
  <p:slideViewPr>
    <p:cSldViewPr snapToGrid="0">
      <p:cViewPr varScale="1">
        <p:scale>
          <a:sx n="70" d="100"/>
          <a:sy n="70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01.09.2024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EA5515-6AE8-AB3A-7A68-8E293B0D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4941" y="2232932"/>
            <a:ext cx="2003854" cy="20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4363</Words>
  <Application>Microsoft Office PowerPoint</Application>
  <PresentationFormat>Widescreen</PresentationFormat>
  <Paragraphs>644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112</cp:revision>
  <dcterms:created xsi:type="dcterms:W3CDTF">2019-10-15T07:31:09Z</dcterms:created>
  <dcterms:modified xsi:type="dcterms:W3CDTF">2024-09-01T12:37:34Z</dcterms:modified>
</cp:coreProperties>
</file>